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CE8B-07F0-46CB-A76A-80E7F9AC46A2}" type="datetimeFigureOut">
              <a:rPr lang="en-PH" smtClean="0"/>
              <a:t>26/02/2022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4E7C-D1E8-4982-A55B-964ED320F6D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4812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CE8B-07F0-46CB-A76A-80E7F9AC46A2}" type="datetimeFigureOut">
              <a:rPr lang="en-PH" smtClean="0"/>
              <a:t>26/02/2022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4E7C-D1E8-4982-A55B-964ED320F6D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9518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CE8B-07F0-46CB-A76A-80E7F9AC46A2}" type="datetimeFigureOut">
              <a:rPr lang="en-PH" smtClean="0"/>
              <a:t>26/02/2022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4E7C-D1E8-4982-A55B-964ED320F6D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3947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CE8B-07F0-46CB-A76A-80E7F9AC46A2}" type="datetimeFigureOut">
              <a:rPr lang="en-PH" smtClean="0"/>
              <a:t>26/02/2022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4E7C-D1E8-4982-A55B-964ED320F6D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3599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CE8B-07F0-46CB-A76A-80E7F9AC46A2}" type="datetimeFigureOut">
              <a:rPr lang="en-PH" smtClean="0"/>
              <a:t>26/02/2022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4E7C-D1E8-4982-A55B-964ED320F6D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9440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CE8B-07F0-46CB-A76A-80E7F9AC46A2}" type="datetimeFigureOut">
              <a:rPr lang="en-PH" smtClean="0"/>
              <a:t>26/02/2022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4E7C-D1E8-4982-A55B-964ED320F6D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0251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CE8B-07F0-46CB-A76A-80E7F9AC46A2}" type="datetimeFigureOut">
              <a:rPr lang="en-PH" smtClean="0"/>
              <a:t>26/02/2022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4E7C-D1E8-4982-A55B-964ED320F6D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6741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CE8B-07F0-46CB-A76A-80E7F9AC46A2}" type="datetimeFigureOut">
              <a:rPr lang="en-PH" smtClean="0"/>
              <a:t>26/02/2022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4E7C-D1E8-4982-A55B-964ED320F6D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2748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CE8B-07F0-46CB-A76A-80E7F9AC46A2}" type="datetimeFigureOut">
              <a:rPr lang="en-PH" smtClean="0"/>
              <a:t>26/02/2022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4E7C-D1E8-4982-A55B-964ED320F6D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1082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CE8B-07F0-46CB-A76A-80E7F9AC46A2}" type="datetimeFigureOut">
              <a:rPr lang="en-PH" smtClean="0"/>
              <a:t>26/02/2022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4E7C-D1E8-4982-A55B-964ED320F6D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174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CE8B-07F0-46CB-A76A-80E7F9AC46A2}" type="datetimeFigureOut">
              <a:rPr lang="en-PH" smtClean="0"/>
              <a:t>26/02/2022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4E7C-D1E8-4982-A55B-964ED320F6D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2717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9CE8B-07F0-46CB-A76A-80E7F9AC46A2}" type="datetimeFigureOut">
              <a:rPr lang="en-PH" smtClean="0"/>
              <a:t>26/02/2022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E4E7C-D1E8-4982-A55B-964ED320F6D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4111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39788" y="563526"/>
            <a:ext cx="10515600" cy="760340"/>
          </a:xfrm>
        </p:spPr>
        <p:txBody>
          <a:bodyPr/>
          <a:lstStyle/>
          <a:p>
            <a:r>
              <a:rPr lang="en-PH" dirty="0">
                <a:latin typeface="Bernard MT Condensed" panose="02050806060905020404" pitchFamily="18" charset="0"/>
              </a:rPr>
              <a:t>Jacuzzi and Swim Spa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66614"/>
          </a:xfrm>
        </p:spPr>
        <p:txBody>
          <a:bodyPr>
            <a:normAutofit fontScale="70000" lnSpcReduction="20000"/>
          </a:bodyPr>
          <a:lstStyle/>
          <a:p>
            <a:r>
              <a:rPr lang="en-PH" b="0" dirty="0"/>
              <a:t>A Swim Spa is a unit with a built-in current system that allows you to swim on the spot continuously. </a:t>
            </a:r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12" y="2505075"/>
            <a:ext cx="4540102" cy="3684588"/>
          </a:xfrm>
        </p:spPr>
      </p:pic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66614"/>
          </a:xfrm>
        </p:spPr>
        <p:txBody>
          <a:bodyPr>
            <a:normAutofit fontScale="62500" lnSpcReduction="20000"/>
          </a:bodyPr>
          <a:lstStyle/>
          <a:p>
            <a:r>
              <a:rPr lang="en-PH" b="0" dirty="0"/>
              <a:t>This unit tend to be portable and self-contained, however swim units can be fitted to the side of swimming pools too.</a:t>
            </a:r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56" y="2505075"/>
            <a:ext cx="4582632" cy="3683074"/>
          </a:xfrm>
        </p:spPr>
      </p:pic>
    </p:spTree>
    <p:extLst>
      <p:ext uri="{BB962C8B-B14F-4D97-AF65-F5344CB8AC3E}">
        <p14:creationId xmlns:p14="http://schemas.microsoft.com/office/powerpoint/2010/main" val="218696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46987"/>
          </a:xfrm>
        </p:spPr>
        <p:txBody>
          <a:bodyPr/>
          <a:lstStyle/>
          <a:p>
            <a:r>
              <a:rPr lang="en-PH" dirty="0">
                <a:latin typeface="Bernard MT Condensed" panose="02050806060905020404" pitchFamily="18" charset="0"/>
              </a:rPr>
              <a:t>Indoor and Outdoor Jacuzzi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39703"/>
            <a:ext cx="5157787" cy="542260"/>
          </a:xfrm>
        </p:spPr>
        <p:txBody>
          <a:bodyPr/>
          <a:lstStyle/>
          <a:p>
            <a:endParaRPr lang="en-PH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70" y="2505074"/>
            <a:ext cx="4916622" cy="368738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39703"/>
            <a:ext cx="5183188" cy="542260"/>
          </a:xfrm>
        </p:spPr>
        <p:txBody>
          <a:bodyPr/>
          <a:lstStyle/>
          <a:p>
            <a:endParaRPr lang="en-PH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95" y="2743200"/>
            <a:ext cx="5231219" cy="3604437"/>
          </a:xfrm>
        </p:spPr>
      </p:pic>
    </p:spTree>
    <p:extLst>
      <p:ext uri="{BB962C8B-B14F-4D97-AF65-F5344CB8AC3E}">
        <p14:creationId xmlns:p14="http://schemas.microsoft.com/office/powerpoint/2010/main" val="287887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659220"/>
          </a:xfrm>
        </p:spPr>
        <p:txBody>
          <a:bodyPr>
            <a:normAutofit/>
          </a:bodyPr>
          <a:lstStyle/>
          <a:p>
            <a:endParaRPr lang="en-PH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6411433" y="2256669"/>
            <a:ext cx="5475768" cy="3144671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5560828"/>
            <a:ext cx="3932237" cy="255181"/>
          </a:xfrm>
        </p:spPr>
        <p:txBody>
          <a:bodyPr>
            <a:normAutofit fontScale="92500" lnSpcReduction="20000"/>
          </a:bodyPr>
          <a:lstStyle/>
          <a:p>
            <a:endParaRPr lang="en-P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256669"/>
            <a:ext cx="5305831" cy="314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4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5" y="2276713"/>
            <a:ext cx="5215713" cy="3837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42" y="2276713"/>
            <a:ext cx="5603358" cy="39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29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Bernard MT Condensed</vt:lpstr>
      <vt:lpstr>Calibri</vt:lpstr>
      <vt:lpstr>Calibri Light</vt:lpstr>
      <vt:lpstr>Office Theme</vt:lpstr>
      <vt:lpstr>Jacuzzi and Swim Spa</vt:lpstr>
      <vt:lpstr>Indoor and Outdoor Jacuzzi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Jacuzzi and Swimspa</dc:title>
  <dc:creator>user</dc:creator>
  <cp:lastModifiedBy>user</cp:lastModifiedBy>
  <cp:revision>5</cp:revision>
  <dcterms:created xsi:type="dcterms:W3CDTF">2022-02-18T21:50:31Z</dcterms:created>
  <dcterms:modified xsi:type="dcterms:W3CDTF">2022-02-27T01:57:30Z</dcterms:modified>
</cp:coreProperties>
</file>